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B99E6-CACA-478B-BB4D-D4C6017893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AFF20D-28FB-454B-BE02-2A671A5D9D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38A8F-5202-417D-8F2A-E5DB92726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5B618-367D-4BE0-AD73-1A60E8778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0A886-EED7-4909-8932-398A653FA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8137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5C000-E9FF-4421-BB95-2052B6B7C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D119CA-2029-4485-93DD-B20D837B75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95A4EF-3748-4C8A-81C3-467380BC6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E63652-7520-4C1E-9A5E-90E753993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79C2D9-47F4-4D32-84C3-3DCD12996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984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63E12F-676D-4D7C-B1B5-06DC4D90CE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412DBC-497A-4B47-947E-C4DD9B0F5A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95A813-BA26-48B0-85E4-4BF246981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4841BC-4012-4106-BFAF-FED0A5360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F013C-34C6-4085-B6DB-9C1796D83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4638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E613B-47E8-4AB4-ABC7-F215529BB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D6592-46D9-4F37-934F-831E52BA7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B1900B-4521-4924-A9BB-6FBC82E98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59137-0DF8-4DB9-8168-BB3AD029B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D536D-D421-43FC-AF86-ABC656288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1837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87EFC-211B-40C3-8702-E1C018CD5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A597E-13C1-420E-9123-85A614495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319A7-F3BF-42F4-B1CB-03A46AE54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2BA9AE-259B-48E9-B7EB-7D9266F32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217505-37B7-49D1-A0FD-F59AB5F7B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6979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49B0A-B84D-41A2-89A3-11D3FCB87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6F8F7-BD2E-4CF5-B0FC-0084C841DE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2C5783-BB29-46E6-A698-86897868E0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775FF5-0B70-4012-9043-3546A32FD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A21B2B-F303-4BC7-B0A9-A348B0B9D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EB7C44-77F9-41F1-BF98-1E55B224D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28304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CE437-0CD9-4B99-92FA-B982DCEA1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A7D96-2CC2-413C-B3EA-00BCD091D1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5D148-2AFB-4F91-8162-86C470714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5ABBE7-DB4E-47F6-931D-E41FFD6E57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E2D60C-5CB3-487F-A1D1-E6BA885C7B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D639BB-925E-4A48-9F5C-AB116B464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7ABBE0-4ABB-4EF8-BBC7-E3E7242B0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B7AF01-2E79-4A3D-8D8A-FFA0BBE19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8587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BE154-4122-403E-AD3A-DE112C50F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49A238-B134-4E76-BD3E-0A8A9E43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EF9078-E199-44F2-A981-877E68657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DEFF6-9B92-4109-8672-7F76466E3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1753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074982-53AE-4554-A49B-6D0223588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6B396D-A3EA-402D-8B51-A1BD84375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5A38ED-B973-40F2-BE4E-9B978A00C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7807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D34C8-413D-4049-8895-F68295C8F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9C041-2AED-4723-B8F3-80CE1480A5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241B86-8B27-4FB3-9917-C2F5949D55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88EA70-F0B7-4A52-8900-68ADB7BEA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1A0E18-17F3-4323-B2C2-50FAB0083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D3535B-74D0-4400-9DA5-29B0BFF09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2507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6144B-10D9-42BE-B280-E44854AF9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AF45A8-8D2C-419F-9472-A050ECFE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9C8FB-3611-4C47-843E-9535C565D6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3B0635-19BB-4761-A5A9-8D70961C9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88A27E-B69B-4B4D-98A7-8B26D19D9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58C419-75F3-4B56-A81E-AC38AE4D6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5668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973E83-C235-410A-9941-9CFA263EC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E0F116-7005-476E-A804-41132F4CB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80AD1-A684-4FEB-BA28-C40969ECCC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FDDBD-8C54-48F3-B735-1A14C6CF7A0B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693862-C0E7-4243-938B-C5EBB61B8D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89C668-9C4C-464C-8D76-BAD1FD672B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428A6-5BC1-4715-9366-F8AB8D6847C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6361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">
            <a:hlinkClick r:id="" action="ppaction://media"/>
            <a:extLst>
              <a:ext uri="{FF2B5EF4-FFF2-40B4-BE49-F238E27FC236}">
                <a16:creationId xmlns:a16="http://schemas.microsoft.com/office/drawing/2014/main" id="{17EA5D5D-9F5E-442C-A48D-71E4DF7302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1309" y="56122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8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محمد حسین اربابی</dc:creator>
  <cp:lastModifiedBy>محمد حسین اربابی</cp:lastModifiedBy>
  <cp:revision>1</cp:revision>
  <dcterms:created xsi:type="dcterms:W3CDTF">2026-07-08T11:09:00Z</dcterms:created>
  <dcterms:modified xsi:type="dcterms:W3CDTF">2026-07-08T11:09:03Z</dcterms:modified>
</cp:coreProperties>
</file>