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محمد حسین اربابی" initials="محمد" lastIdx="1" clrIdx="0">
    <p:extLst>
      <p:ext uri="{19B8F6BF-5375-455C-9EA6-DF929625EA0E}">
        <p15:presenceInfo xmlns:p15="http://schemas.microsoft.com/office/powerpoint/2012/main" userId="S-1-5-21-1957034647-4277177301-3383093099-11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3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656BF-6828-45E4-83A0-628E457B3D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526C49-6E3F-4DB0-B79C-A34F86F6E1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3383A-3EE3-479F-A940-B0ECD84D7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A90AE-DF98-44D6-82CD-D2E1EAA11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AE7BE-1CB0-4363-A544-97C9C3EC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178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9B9D6-7AAA-46B3-AC8E-93E2F9336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1A88BD-3C8A-4E98-BD40-0250573D8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149F29-92AE-4A9C-B8A7-A0EEF9F73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05DBD-015E-472D-9E30-7F0A735A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20745-8BE2-4E19-8F71-9B7E0946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629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2A5909-2C4F-4C76-8BA8-E738E14EF5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42245A-1156-4F5A-95F8-B8BEF3B0D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F38C63-9C8C-4330-A73A-E500ED4CC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D4319-CBE5-4670-A2D3-761E714E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C778F-4681-4B69-88F9-FFDFD6016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7612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FDB27-4220-4CF6-91CF-FDFDBC9D6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3309A-00C6-4A6C-9143-27EBC05EA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45110-A765-46B6-8249-B56630007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6B04A-4E4C-4A23-AEA8-8EE5AACAE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4A002-945A-4D05-ABBE-D2586E56F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89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59D1E-0CA7-4A0F-B4FE-960CD8EFF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00808B-887A-4577-AD25-954C97E23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F73B1-AB11-4DC0-8F39-1085FF3C2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07629-4221-4939-BEE1-C8596DCDF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2C272F-6BE6-4322-82F7-DADBA8385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38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47239-5D3A-46D8-8462-153A2F887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56BA2-B5DA-4FA4-A4E3-99A3EF56CF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4EF913-1FEA-4CA8-8685-441C419BE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AF8FFB-2F32-4DE7-A656-ADA2D6C46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99E11E-E1F2-4C45-AE5A-9311C93EC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BC6EED-CF88-49F2-9721-AD7C92FB5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0769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2F628-7B37-4A2D-9F1D-C1E8BF26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B916B-4E8B-47BE-AB0F-AD29C79C7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76AD6-624D-490A-B461-093C8617B4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2ACC4F-68AC-4FD8-87B7-CEBB0DCF4F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F9CA6C-8689-4F84-AF16-C466B6A5C4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397937-2AE6-4EDB-87E6-45A080A81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A9D0D5-421E-4221-9A12-6F20D05C4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8C81A9-CA33-4899-A8C8-6BCC86A43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34630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2900F-EC0D-463F-BE13-BC379F72B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935CF-3538-4C71-8A7D-FAF42BB29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080F34-C16D-44BB-B9C2-9BA52117E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F55B81-8753-43B4-BE81-0190E3A62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1620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4963C3-87AF-4FDF-9F65-5309D0113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06C9C6-FD87-451E-9ED0-55047C789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A753B-11EC-47FE-A148-A8B70A83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317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66602-9466-40D3-8331-4EB08EDAD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E5AF8-52A6-4513-A8BD-A620EB4ED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125FF-3DEA-4036-9EF5-7B045A39F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508A71-D8C7-481E-864F-569DD530B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01485-AE36-4D5D-A31C-53E9F4C15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056A3D-BAA9-4F3F-A027-3A1F70B9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00574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19B28-B1EB-4A61-801F-18FB6D24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10CD7F-E819-4832-83C3-B36E23BA7D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2D46C9-CF41-4FF7-B471-9245991B7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622ABB-B595-436A-9AE0-761512132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3674C0-7692-450E-B1AF-0B36E8E68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4BB05-0580-49E7-AE2F-9F4E92611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2130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66564B-0EEC-4D02-8521-021F12061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8AE687-5568-4CDD-9323-C4E82C5DD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B2582-E705-4A15-8A3E-9A00B0077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980A0-CF87-4635-A96C-C42161BFCDDE}" type="datetimeFigureOut">
              <a:rPr lang="fa-IR" smtClean="0"/>
              <a:t>23/01/1448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D8731-B030-4874-8320-7D2E6152CA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CB40FC-8A0E-45A3-ADEF-3BCA6B3D6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761AC-E863-4A66-B987-4EEADE563F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9366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0">
            <a:hlinkClick r:id="" action="ppaction://media"/>
            <a:extLst>
              <a:ext uri="{FF2B5EF4-FFF2-40B4-BE49-F238E27FC236}">
                <a16:creationId xmlns:a16="http://schemas.microsoft.com/office/drawing/2014/main" id="{6FB69A29-8534-43E0-A23F-D8BFEFDECD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1825" y="561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88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محمد حسین اربابی</dc:creator>
  <cp:lastModifiedBy>محمد حسین اربابی</cp:lastModifiedBy>
  <cp:revision>4</cp:revision>
  <dcterms:created xsi:type="dcterms:W3CDTF">2026-07-08T11:06:19Z</dcterms:created>
  <dcterms:modified xsi:type="dcterms:W3CDTF">2026-07-08T11:07:41Z</dcterms:modified>
</cp:coreProperties>
</file>