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FDDE2-7B9A-46A1-BBDD-40C85374FB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BE2E4A-4C3A-4A22-A20E-ACD893E64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63E2D-BC42-41E2-B21A-DF12A59E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809C6-7A77-423E-8078-FF9C51B3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0175B-A39E-42EA-9067-794D6DCE6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165024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281F9-8D43-45B6-A61C-3B7CE06E2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AA193-DF63-4E44-9831-CC4815058A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72E75-A8EF-4AD3-808C-292E485C3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CB690-BFC7-4B21-A875-862876D08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CFD3F-D87F-4859-8377-27315CC70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258724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CB8A83-2179-4A14-A57B-F4C4C124C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741AF6-0B4D-4CD0-88DC-101E71ACAF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A8A81-600E-45DB-8038-5CDEF2F7C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0A3E6E-7D97-46C9-907F-EB7E7B649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00576-29E7-427D-9AF1-23DFB03A5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102599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03E3A-711E-4623-B09D-A9E1B0B66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B7D40-FF3F-4E79-AA7A-6A55605AA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DA007-3A15-4BC4-8268-D4237BD77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48E32-3349-4990-8FFA-B66037885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73E06-0E95-4719-BCF6-276DF2F32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410697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42073-F222-4B7F-A768-389245DCE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63B57C-1909-4A58-81FC-6AA64BC97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FA229-2E24-4285-9BAD-E725E7E1C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95AE0-5B01-448C-9D86-2A9F80E5E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A5131-B7D4-49E5-BE0F-EF7EE6954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183196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53ABC-92F9-4DD0-8B4B-7095B635C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B2E63-976F-4979-B9A3-A42243E881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EC598C-60AE-4423-861E-A2E42951A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D585B-7EB5-4B90-AD11-0A20C4FA5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B90D2F-DABC-4456-A62C-97555C39F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3BABED-F16E-471F-90AF-FEA734B78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794909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F208-B6F0-473A-BA52-B76371527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71E6EB-3289-42EC-A2A5-3DC353115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0B52A9-3DC5-4E2E-812E-639A5F9334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1F222C-8E5C-44CD-9994-64F7642F6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898E3B-D02D-43EA-936A-2CD752337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82BDCD-B270-4656-8883-2D320E94B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220A1B-1B9F-456D-8FAB-7CF8D1CFC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1D213F-FA3C-4CE6-85D9-57D9428E8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746288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525EF-542F-4683-958A-BEE7424F5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3A1D62-66E3-498F-B723-BEEE13A6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9A99A1-3B64-4E00-98BB-58C3A460A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8A04F0-068C-4084-8196-9138C802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98541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3722AE-9166-44FA-BE3F-67A7DC705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FF6877-3449-403F-89A7-175E1A24D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82A885-8220-447F-B983-C2FE0C38D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70137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1A863-610B-4430-869E-12F8BEA3A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E6648-E40E-4228-A353-A54464870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7361F5-1E8D-4CE2-9C3E-50AAE696AA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504CA2-62E5-49D2-8BE5-F596D2314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49882C-35ED-4697-8B75-75D61FF9A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5C9D3-E146-44A3-B2D8-E32BA10A8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461225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22516-77B9-4BF3-91CA-44594FBF8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B3E58-07C2-45C3-BCDE-B72BEFDBB3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2C8C8-82F9-4E3F-9EFE-B2CC7B8A12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B2FFEF-A13C-46AD-AD04-ED1A4C5DB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FCC51-A16F-4B35-9D65-BA6D323AD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0AAC1B-1621-4BEC-AF02-64F8C06D2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196306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6BA438-884A-4C4D-9C7F-B5816CEF5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1C18DB-A1C1-489B-B0EA-E1046F383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27F2F-B3AB-4768-A421-3BD17F2A1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22872-640A-43C8-8468-F732A6B37AB1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CB4FC-9AEB-454E-90A3-9C288CE8C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9FFB-4484-4691-BCFA-D9465ED812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FAD96-D180-4857-85E4-6A17DE7C4F7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304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">
            <a:hlinkClick r:id="" action="ppaction://media"/>
            <a:extLst>
              <a:ext uri="{FF2B5EF4-FFF2-40B4-BE49-F238E27FC236}">
                <a16:creationId xmlns:a16="http://schemas.microsoft.com/office/drawing/2014/main" id="{F068AA99-34F4-463D-A73D-7DD7434AE7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5042" y="57807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45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10022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23038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5009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12213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419091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محمد حسین اربابی</dc:creator>
  <cp:lastModifiedBy>محمد حسین اربابی</cp:lastModifiedBy>
  <cp:revision>1</cp:revision>
  <dcterms:created xsi:type="dcterms:W3CDTF">2026-07-08T10:44:26Z</dcterms:created>
  <dcterms:modified xsi:type="dcterms:W3CDTF">2026-07-08T10:49:07Z</dcterms:modified>
</cp:coreProperties>
</file>