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محمد حسین اربابی" initials="محمد" lastIdx="1" clrIdx="0">
    <p:extLst>
      <p:ext uri="{19B8F6BF-5375-455C-9EA6-DF929625EA0E}">
        <p15:presenceInfo xmlns:p15="http://schemas.microsoft.com/office/powerpoint/2012/main" userId="S-1-5-21-1957034647-4277177301-3383093099-111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0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A361E-D6F2-43B9-8AF8-337B6784DA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6C2601-FE24-4C84-8ECB-56CCD7487C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F629C6-6061-48E8-9E65-E0E916C05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41275-A888-4660-8D23-C6305AB4CA33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8B9004-0FF2-4A16-A89D-B07346243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C6E265-AB01-411C-8144-A29F5B70D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7E22-C1F5-4D53-AFE4-78D8784931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60274931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0B6D7-1168-45A0-B92D-4C1363032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F9D48E-17EA-4811-B6C2-DFAF92FFA8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C0E280-C500-43A8-AAB5-A3004CDA6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41275-A888-4660-8D23-C6305AB4CA33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F9A79-A12E-4062-A6FD-FCEC040AA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E59DA-7CC2-4DBE-BC0A-CB1C318A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7E22-C1F5-4D53-AFE4-78D8784931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48806545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A8D64B-09AC-477D-B7E6-5582D6D3DD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23E8B1-DC30-4313-AA06-D3ADC72C9C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ED0F81-6D65-4C7C-8150-D8E96A159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41275-A888-4660-8D23-C6305AB4CA33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450C6B-E3DA-452F-AD94-015D3E5E8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C73E79-320A-4DA8-A6D8-4FB963696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7E22-C1F5-4D53-AFE4-78D8784931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51870052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8C169-83C6-4C9F-A59E-22552EC53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57A788-C29E-4B61-9028-AE97E5D767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30372-DF0F-4F66-A157-F1C3103A4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41275-A888-4660-8D23-C6305AB4CA33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01F0-CF32-4FF6-A4EE-79E5CEEFC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863D87-8628-4E29-84E4-352D63942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7E22-C1F5-4D53-AFE4-78D8784931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9417737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0FDA8-6958-4B07-9F39-68B302578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78E0B-E2FA-43C4-9543-A510C6738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21F8BE-D63B-4767-B769-6C904B219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41275-A888-4660-8D23-C6305AB4CA33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3B672A-0DB0-4964-BE4C-2C83E2CF0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2864EE-5BBE-465B-A6CE-8D6BCBC1E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7E22-C1F5-4D53-AFE4-78D8784931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0680760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074-E182-40F4-B800-167F1FAC3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B5BA5-F611-4F87-BB80-B2D00B2B3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98A128-199E-4FAE-A8C3-FA009ED28D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6FC85C-48EE-4BBF-BB8A-300B48BBE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41275-A888-4660-8D23-C6305AB4CA33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886AD9-06D1-400B-8E06-82A5C5327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D620F7-B2CC-44A9-8D0A-7475C29EC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7E22-C1F5-4D53-AFE4-78D8784931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1173351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06EDA-1BB2-4E61-B1D2-54FBC5775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1EC0CC-B355-402A-A1D9-86C6C19EAC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EAADEF-DEC5-453C-AAEB-9D0346183D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02E496-7429-4E4A-A454-04545520A2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A43519-B113-4D48-957C-ECB0A5A217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5D72E8-C139-48F1-B3B0-D71CDDD91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41275-A888-4660-8D23-C6305AB4CA33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AD09BD-F6FE-4077-9AAB-021FC20D2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FFCBE3-C196-4EF1-AC2B-E4442DDFA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7E22-C1F5-4D53-AFE4-78D8784931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779085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1CD0F-F799-4781-9469-F45661967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8D1E1A-398F-4728-B21A-E58B369DE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41275-A888-4660-8D23-C6305AB4CA33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E968CB-9D8F-4F36-84A8-C6012FB88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80BEA0-8589-47DF-830F-22BFD9CB4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7E22-C1F5-4D53-AFE4-78D8784931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98845926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249C88-1C19-4635-9041-E988A6297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41275-A888-4660-8D23-C6305AB4CA33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A25127-85E5-4BDB-BCA4-942695EEB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21D0E7-69CC-479E-A720-DEF0F5425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7E22-C1F5-4D53-AFE4-78D8784931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8593398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50C38-5B0D-4E8A-8A6A-D63DAB0DB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36E56A-C101-4ED4-84EF-8DF17B691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5DB182-38C8-4E9E-9B99-4CBCF6183A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516DCA-9BFC-4D57-81E9-1DCC6253C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41275-A888-4660-8D23-C6305AB4CA33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12206D-368C-4C12-B344-4E4BCDEC5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AE08F3-CCB6-4D7D-92D1-2499DB393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7E22-C1F5-4D53-AFE4-78D8784931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39120262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4C5CD-57ED-4F72-8736-7D50B24F2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2C13AB7-DD2D-4EC6-8B7B-8242DB551E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935620-9265-4013-BB85-C5C1A7153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8DB356-1497-4B67-A233-0BDB7A79D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41275-A888-4660-8D23-C6305AB4CA33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70AB7A-4D00-4B8D-AC32-C03CFCAB8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E612B5-968E-4560-8519-F14576134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7E22-C1F5-4D53-AFE4-78D8784931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12898268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BF502F-351E-45A8-A6E0-ECD00C50A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983BF1-8126-4D63-B9B9-1E44F35E5B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9AA6D8-153B-4C97-A210-A4ABF509D6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41275-A888-4660-8D23-C6305AB4CA33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22452F-EAA1-494C-8FE4-16063D709D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AB0308-A281-45B3-821C-46F6778CBD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87E22-C1F5-4D53-AFE4-78D87849310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0477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">
            <a:hlinkClick r:id="" action="ppaction://media"/>
            <a:extLst>
              <a:ext uri="{FF2B5EF4-FFF2-40B4-BE49-F238E27FC236}">
                <a16:creationId xmlns:a16="http://schemas.microsoft.com/office/drawing/2014/main" id="{2895C64C-CFE4-45DB-8292-CB7E3AF1C8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0688" y="58991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2729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9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">
            <a:hlinkClick r:id="" action="ppaction://media"/>
            <a:extLst>
              <a:ext uri="{FF2B5EF4-FFF2-40B4-BE49-F238E27FC236}">
                <a16:creationId xmlns:a16="http://schemas.microsoft.com/office/drawing/2014/main" id="{E1A37E4F-1DC6-440E-A6CB-2376694AFE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3113" y="5680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873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9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">
            <a:hlinkClick r:id="" action="ppaction://media"/>
            <a:extLst>
              <a:ext uri="{FF2B5EF4-FFF2-40B4-BE49-F238E27FC236}">
                <a16:creationId xmlns:a16="http://schemas.microsoft.com/office/drawing/2014/main" id="{91842490-8C38-4D3E-BA71-9095396258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8025" y="5680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7478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6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Widescreen</PresentationFormat>
  <Paragraphs>0</Paragraphs>
  <Slides>3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محمد حسین اربابی</dc:creator>
  <cp:lastModifiedBy>محمد حسین اربابی</cp:lastModifiedBy>
  <cp:revision>2</cp:revision>
  <dcterms:created xsi:type="dcterms:W3CDTF">2026-07-08T10:50:23Z</dcterms:created>
  <dcterms:modified xsi:type="dcterms:W3CDTF">2026-07-08T11:04:02Z</dcterms:modified>
</cp:coreProperties>
</file>