
<file path=[Content_Types].xml><?xml version="1.0" encoding="utf-8"?>
<Types xmlns="http://schemas.openxmlformats.org/package/2006/content-types">
  <Default Extension="jpeg" ContentType="image/jpeg"/>
  <Default Extension="m4v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87" r:id="rId2"/>
    <p:sldId id="256" r:id="rId3"/>
    <p:sldId id="388" r:id="rId4"/>
    <p:sldId id="389" r:id="rId5"/>
    <p:sldId id="390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405" r:id="rId21"/>
    <p:sldId id="406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414" r:id="rId30"/>
    <p:sldId id="257" r:id="rId31"/>
    <p:sldId id="415" r:id="rId32"/>
    <p:sldId id="416" r:id="rId33"/>
    <p:sldId id="417" r:id="rId34"/>
    <p:sldId id="418" r:id="rId35"/>
    <p:sldId id="419" r:id="rId36"/>
    <p:sldId id="420" r:id="rId37"/>
    <p:sldId id="421" r:id="rId38"/>
    <p:sldId id="422" r:id="rId39"/>
    <p:sldId id="423" r:id="rId40"/>
    <p:sldId id="424" r:id="rId41"/>
    <p:sldId id="425" r:id="rId42"/>
    <p:sldId id="426" r:id="rId43"/>
    <p:sldId id="427" r:id="rId44"/>
    <p:sldId id="428" r:id="rId45"/>
    <p:sldId id="429" r:id="rId46"/>
    <p:sldId id="430" r:id="rId47"/>
    <p:sldId id="431" r:id="rId48"/>
    <p:sldId id="432" r:id="rId49"/>
    <p:sldId id="433" r:id="rId50"/>
    <p:sldId id="434" r:id="rId51"/>
    <p:sldId id="435" r:id="rId52"/>
    <p:sldId id="436" r:id="rId53"/>
    <p:sldId id="437" r:id="rId54"/>
    <p:sldId id="438" r:id="rId55"/>
    <p:sldId id="439" r:id="rId5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2C5B"/>
    <a:srgbClr val="132E5F"/>
    <a:srgbClr val="0E295A"/>
    <a:srgbClr val="0F2B5A"/>
    <a:srgbClr val="102C5B"/>
    <a:srgbClr val="0D2A59"/>
    <a:srgbClr val="0D2858"/>
    <a:srgbClr val="0E2A59"/>
    <a:srgbClr val="0C2958"/>
    <a:srgbClr val="0D2A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F875C-08FF-4F7D-A0D1-F18C2591E7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E842F8-962F-42B1-8B8B-8C1F31E26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0A92D-4BB2-48AF-88E7-3E9260CEE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3A270-7520-4AEB-93B4-6F20FF487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53B94-101B-4DEB-B04F-E31CD4143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146051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11332-8D3C-4E27-8FAD-BB100294F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A1F2B9-FAD4-4F19-B653-79EA6B2FE9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90F72-7D01-42ED-B257-05AC5F11B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45BF8-E939-4705-8C11-DB26845FE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72E11-3198-4516-92B1-6ECB39D97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977503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6D5342-B670-43CE-A201-C5E4509A0D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A205DE-722D-465B-93BE-555BDFA64A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69EF0-84B9-4C1A-A2ED-1984F37C5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B4DD2-0FEE-49CD-8661-56C565F83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A2987-F913-44DF-B438-05ACFF7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9080608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BBDC1-4678-4317-A1C6-F32E22C3B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FB10F-D01A-45A7-88B9-9A0B841ECF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33821-F540-43CC-A2DF-96CE240A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E8275-028F-46D4-8376-B4FFCBCC6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B97BA-A41E-47CD-BDD1-CE98D6ABF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403204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97C30-C7D2-4F15-BEEE-2C8379172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19A6B2-A808-4A9D-85DA-BB5AE4E89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24599-8FFD-4251-A6BB-DC1EE6B1B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AB31A-335B-4202-9A0C-D5C0DA59C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5F54C9-2409-4244-8C96-FB5E20915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1106410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B855C-8423-4D4B-A268-19F2C9051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316F5-1B32-4842-8361-7BAFF6D8D3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3F1940-0029-4202-ADD7-58B485C60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223F6F-1BA4-44D5-BAC0-8D21112B6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365A66-C838-45EC-A381-64191A41A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74A625-0C2F-42EF-8BB9-67B2BBFF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182617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BD1FC-E7D8-4006-A640-F762397CA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DB2BF-2FFE-4A64-BEF5-96800853A6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20605F-7883-4D3D-BE30-DFDD1B1E19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9CD8D-CC86-4F18-8F41-E83DC68C6D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B1195-A00D-48CD-8A6A-B109026C45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09C9BB-7E87-40FA-A9EE-82C2ACA90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5D1E91-570B-415A-A4DC-0EFCB1F3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8189E2-A5E0-4E37-841F-B47E2422E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12420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C6C2A-AEF7-4004-934F-66713BDD6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3913E-EDE2-4A89-872A-C0258C8F6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C91581-6458-4235-936C-6AED380AB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917DB1-98AB-4C79-AF97-3910DECB0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482058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8C04F4-D162-44B3-8588-CCAD3BB81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00F982-23E8-4093-9DCA-2BA87B4A9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AB740-4D4C-4562-8520-87E324BAB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37517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117C6-0922-4D8C-B3F0-C59DF6AA0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3B977-835B-4F1B-BCE3-4536DEC50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BE5FC-6CC2-4708-A712-10E720F50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EF8EED-3F66-4568-97AE-BCAA2415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1128E9-5F06-40D7-89D4-6015F5762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50BF72-B4D6-404D-A335-ADCE434EB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5847704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D6195-0838-4E8C-BA06-E9FCF5674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5A3530-B88D-489E-BEB2-5AEB177542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EB9580-79DD-4CBA-B540-6CA032C19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DE71F-F46D-42C5-A0EE-75D5CE4BE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C90B0-F132-4360-A0DB-96B13C2C7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3798A-828B-4EDE-8F0C-852167304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329375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E469F4-44A2-45FA-AA99-8973739E4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2390D7-2C46-4BA4-804F-5DFBA8BFE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884AD-FAF8-4688-AA4C-600C6FFC5C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CD446-FCA6-45C6-A53B-A82020169E55}" type="datetimeFigureOut">
              <a:rPr lang="fa-IR" smtClean="0"/>
              <a:t>27/01/1448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F5E90-89A7-4F8D-9958-50A417B3E8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9E3DF4-401E-4E3E-B7F4-4B7CF8748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E00C4-70B0-4AEF-A3BB-135D04E65A7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833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4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D2749B-7051-5149-3107-6FD113A5E248}"/>
              </a:ext>
            </a:extLst>
          </p:cNvPr>
          <p:cNvSpPr txBox="1"/>
          <p:nvPr/>
        </p:nvSpPr>
        <p:spPr>
          <a:xfrm>
            <a:off x="7595118" y="590375"/>
            <a:ext cx="38348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dirty="0">
                <a:solidFill>
                  <a:schemeClr val="bg1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سؤالات</a:t>
            </a:r>
          </a:p>
          <a:p>
            <a:pPr algn="ctr" rtl="1"/>
            <a:r>
              <a:rPr lang="fa-IR" sz="8000" dirty="0">
                <a:solidFill>
                  <a:schemeClr val="bg1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مسابقه </a:t>
            </a:r>
            <a:r>
              <a:rPr lang="fa-IR" sz="8000" dirty="0">
                <a:solidFill>
                  <a:schemeClr val="accent4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</a:t>
            </a:r>
            <a:endParaRPr lang="en-US" sz="8000" dirty="0">
              <a:solidFill>
                <a:schemeClr val="accent4"/>
              </a:solidFill>
              <a:effectLst/>
              <a:latin typeface="Pinar-DS1-FD" panose="02000A03000000000000" pitchFamily="2" charset="-78"/>
              <a:ea typeface="Calibri" panose="020F0502020204030204" pitchFamily="34" charset="0"/>
              <a:cs typeface="Pinar-DS1-FD" panose="02000A03000000000000" pitchFamily="2" charset="-78"/>
            </a:endParaRPr>
          </a:p>
          <a:p>
            <a:pPr algn="ctr" rtl="1"/>
            <a:endParaRPr lang="en-US" sz="8000" dirty="0">
              <a:solidFill>
                <a:srgbClr val="FFDA3F"/>
              </a:solidFill>
              <a:latin typeface="Pinar-DS1-FD" panose="02000A03000000000000" pitchFamily="2" charset="-78"/>
              <a:cs typeface="Pinar-DS1-FD" panose="02000A03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8D50FA-7F56-3555-3F53-EC2BE84AAD8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858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587E40-B1A3-4BCF-9972-BFE2183FEA16}"/>
              </a:ext>
            </a:extLst>
          </p:cNvPr>
          <p:cNvSpPr txBox="1"/>
          <p:nvPr/>
        </p:nvSpPr>
        <p:spPr>
          <a:xfrm>
            <a:off x="7595118" y="3775222"/>
            <a:ext cx="38348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dirty="0">
                <a:solidFill>
                  <a:schemeClr val="bg1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پاسخ های ممنوعه :</a:t>
            </a:r>
          </a:p>
          <a:p>
            <a:pPr algn="ctr" rtl="1"/>
            <a:endParaRPr lang="fa-IR" sz="2000" dirty="0">
              <a:solidFill>
                <a:schemeClr val="bg1"/>
              </a:solidFill>
              <a:effectLst/>
              <a:latin typeface="Pinar-DS1-FD" panose="02000A03000000000000" pitchFamily="2" charset="-78"/>
              <a:ea typeface="Calibri" panose="020F0502020204030204" pitchFamily="34" charset="0"/>
              <a:cs typeface="Pinar-DS1-FD" panose="02000A03000000000000" pitchFamily="2" charset="-78"/>
            </a:endParaRPr>
          </a:p>
          <a:p>
            <a:pPr algn="ctr" rtl="1"/>
            <a:r>
              <a:rPr lang="fa-IR" sz="4000" dirty="0">
                <a:solidFill>
                  <a:schemeClr val="accent4"/>
                </a:solidFill>
                <a:latin typeface="Pinar-DS1-FD" panose="02000A03000000000000" pitchFamily="2" charset="-78"/>
                <a:cs typeface="Pinar-DS1-FD" panose="02000A03000000000000" pitchFamily="2" charset="-78"/>
              </a:rPr>
              <a:t>«من، اون، خودم،</a:t>
            </a:r>
          </a:p>
          <a:p>
            <a:pPr algn="ctr" rtl="1"/>
            <a:r>
              <a:rPr lang="fa-IR" sz="4000" dirty="0">
                <a:solidFill>
                  <a:schemeClr val="accent4"/>
                </a:solidFill>
                <a:latin typeface="Pinar-DS1-FD" panose="02000A03000000000000" pitchFamily="2" charset="-78"/>
                <a:cs typeface="Pinar-DS1-FD" panose="02000A03000000000000" pitchFamily="2" charset="-78"/>
              </a:rPr>
              <a:t> بله، آره، خیر، نه»</a:t>
            </a:r>
            <a:endParaRPr lang="en-US" sz="4000" dirty="0">
              <a:solidFill>
                <a:schemeClr val="accent4"/>
              </a:solidFill>
              <a:latin typeface="Pinar-DS1-FD" panose="02000A03000000000000" pitchFamily="2" charset="-78"/>
              <a:cs typeface="Pinar-DS1-FD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989679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324431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9)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اگر این لباس رنگ دیگری داشت،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آن را انتخاب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می‌کردی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69001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10)‌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کی اینجا لباس  ........ </a:t>
            </a:r>
          </a:p>
          <a:p>
            <a:pPr algn="ctr" rtl="1"/>
            <a:r>
              <a:rPr lang="fa-IR" sz="4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(رنگ یا طرح لباس شرکت کننده)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تنشه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71986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23112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11)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اگر در رستوران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پیش‌خدمت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بپرسد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غذا میل دارید، چه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می‌گویید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519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597111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20986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829455"/>
            <a:ext cx="12042710" cy="24314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12)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......... آن وسیله</a:t>
            </a:r>
          </a:p>
          <a:p>
            <a:pPr algn="ctr" rtl="1"/>
            <a:r>
              <a:rPr lang="fa-IR" sz="4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(</a:t>
            </a:r>
            <a:r>
              <a:rPr lang="fa-IR" sz="4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وسیله‌ای</a:t>
            </a:r>
            <a:r>
              <a:rPr lang="fa-IR" sz="4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که در آن اطراف باشد)</a:t>
            </a:r>
            <a:endParaRPr lang="fa-IR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-DS1-FD" panose="02000A03000000000000" pitchFamily="2" charset="-78"/>
              <a:ea typeface="Calibri" panose="020F0502020204030204" pitchFamily="34" charset="0"/>
              <a:cs typeface="Pinar-DS1-FD" panose="02000A03000000000000" pitchFamily="2" charset="-78"/>
            </a:endParaRP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......... </a:t>
            </a:r>
            <a:r>
              <a:rPr lang="fa-IR" sz="4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(رنگ آن وسیله)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رنگ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0815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165810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13)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حضرت عیسی (ع) به عنوان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آخرین پیامبر معرفی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شده‌اند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9033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23112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14)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در نماز صبح  آیا خواندن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سه رکعت واجب است؟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1989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23112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15)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صحیح است که وضو،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قبل از هر نماز، واجب است؟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8632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137818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16)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صحیح است که یک قطار برقی،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در حرکت دود تولید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می‌کند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6380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17)	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توانایی دیدن آینده را دارید؟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4814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18)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نام امام سوم شیعیان،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حضرت حسین 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علیه </a:t>
            </a:r>
            <a:r>
              <a:rPr lang="fa-IR" sz="28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السلام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است؟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1497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2D75EE-3A3B-4D82-AACB-F8C47FDB5675}"/>
              </a:ext>
            </a:extLst>
          </p:cNvPr>
          <p:cNvSpPr txBox="1"/>
          <p:nvPr/>
        </p:nvSpPr>
        <p:spPr>
          <a:xfrm>
            <a:off x="74644" y="1128488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1)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تا حالا دیر از خواب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بیدار شدی برای مدرسه؟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77403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66209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90084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606469"/>
            <a:ext cx="12042710" cy="2585323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19)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امام جواد 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علیه </a:t>
            </a:r>
            <a:r>
              <a:rPr lang="fa-IR" sz="28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السلام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، پس از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امام حسن عسکری 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علیه </a:t>
            </a:r>
            <a:r>
              <a:rPr lang="fa-IR" sz="28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السلام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مقام</a:t>
            </a:r>
          </a:p>
          <a:p>
            <a:pPr algn="ctr" rtl="1"/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امامت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را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عهده‌دار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شدند؟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5525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20)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نام امام هفتم، رضا 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علیه </a:t>
            </a:r>
            <a:r>
              <a:rPr lang="fa-IR" sz="28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السلام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3971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90939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14814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2034073" y="581739"/>
            <a:ext cx="8123852" cy="2585323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21)	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صحیح است که امامان پس از امام صادق 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علیه </a:t>
            </a:r>
            <a:r>
              <a:rPr lang="fa-IR" sz="28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السلام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، همگی از نسل امام کاظم 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علیه </a:t>
            </a:r>
            <a:r>
              <a:rPr lang="fa-IR" sz="28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السلام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هستند؟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1337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16447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40322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656231"/>
            <a:ext cx="12042710" cy="2585323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22)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نام دومین امام شیعیان،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حسن مجتبی 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علیه </a:t>
            </a:r>
            <a:r>
              <a:rPr lang="fa-IR" sz="28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السلام</a:t>
            </a:r>
            <a:r>
              <a:rPr lang="fa-IR" sz="2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است؛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این جمله صحیح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53113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98303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322178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1632857" y="693712"/>
            <a:ext cx="8926284" cy="2585323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23)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اگر از شخص پاسخ ‌دهنده پرسیده شود که آیا طعم لیمو ترش است، چه پاسخی دریافت خواهد شد؟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25949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1293843" y="1059449"/>
            <a:ext cx="9604312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24) </a:t>
            </a:r>
            <a:r>
              <a:rPr lang="fa-IR" sz="4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(یک وسیله از وسایل شرکت کننده را نشان دهید و بپرسید):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این برای کیست؟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6332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6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8999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147149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25)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اگر یک هفته پیش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سه‌شنبه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بود،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روز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پس‌فردا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جمعه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6867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520351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044226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059449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26)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فرد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پاسخ‌دهنده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می‌تواند</a:t>
            </a:r>
            <a:endParaRPr lang="fa-IR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-DS1-FD" panose="02000A03000000000000" pitchFamily="2" charset="-78"/>
              <a:ea typeface="Calibri" panose="020F0502020204030204" pitchFamily="34" charset="0"/>
              <a:cs typeface="Pinar-DS1-FD" panose="02000A03000000000000" pitchFamily="2" charset="-78"/>
            </a:endParaRP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پنج دقیقه کامل نفسش را حبس کند؟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93410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520351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044226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059449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27)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ترکیب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رنگ‌های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آبی و زرد،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رنگ سبز را ایجاد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می‌کند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30742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2D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D2749B-7051-5149-3107-6FD113A5E248}"/>
              </a:ext>
            </a:extLst>
          </p:cNvPr>
          <p:cNvSpPr txBox="1"/>
          <p:nvPr/>
        </p:nvSpPr>
        <p:spPr>
          <a:xfrm>
            <a:off x="7595118" y="590375"/>
            <a:ext cx="38348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dirty="0">
                <a:solidFill>
                  <a:schemeClr val="bg1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سؤالات</a:t>
            </a:r>
          </a:p>
          <a:p>
            <a:pPr algn="ctr" rtl="1"/>
            <a:r>
              <a:rPr lang="fa-IR" sz="8000" dirty="0">
                <a:solidFill>
                  <a:schemeClr val="bg1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مسابقه </a:t>
            </a:r>
            <a:r>
              <a:rPr lang="fa-IR" sz="8000" dirty="0">
                <a:solidFill>
                  <a:schemeClr val="accent4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</a:t>
            </a:r>
            <a:endParaRPr lang="en-US" sz="8000" dirty="0">
              <a:solidFill>
                <a:schemeClr val="accent4"/>
              </a:solidFill>
              <a:effectLst/>
              <a:latin typeface="Pinar-DS1-FD" panose="02000A03000000000000" pitchFamily="2" charset="-78"/>
              <a:ea typeface="Calibri" panose="020F0502020204030204" pitchFamily="34" charset="0"/>
              <a:cs typeface="Pinar-DS1-FD" panose="02000A03000000000000" pitchFamily="2" charset="-78"/>
            </a:endParaRPr>
          </a:p>
          <a:p>
            <a:pPr algn="ctr" rtl="1"/>
            <a:endParaRPr lang="en-US" sz="8000" dirty="0">
              <a:solidFill>
                <a:srgbClr val="FFDA3F"/>
              </a:solidFill>
              <a:latin typeface="Pinar-DS1-FD" panose="02000A03000000000000" pitchFamily="2" charset="-78"/>
              <a:cs typeface="Pinar-DS1-FD" panose="02000A03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8D50FA-7F56-3555-3F53-EC2BE84AA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858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587E40-B1A3-4BCF-9972-BFE2183FEA16}"/>
              </a:ext>
            </a:extLst>
          </p:cNvPr>
          <p:cNvSpPr txBox="1"/>
          <p:nvPr/>
        </p:nvSpPr>
        <p:spPr>
          <a:xfrm>
            <a:off x="7595118" y="3775222"/>
            <a:ext cx="38348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dirty="0">
                <a:solidFill>
                  <a:schemeClr val="bg1"/>
                </a:solidFill>
                <a:effectLst/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پاسخ های ممنوعه :</a:t>
            </a:r>
          </a:p>
          <a:p>
            <a:pPr algn="ctr" rtl="1"/>
            <a:endParaRPr lang="fa-IR" sz="2000" dirty="0">
              <a:solidFill>
                <a:schemeClr val="bg1"/>
              </a:solidFill>
              <a:effectLst/>
              <a:latin typeface="Pinar-DS1-FD" panose="02000A03000000000000" pitchFamily="2" charset="-78"/>
              <a:ea typeface="Calibri" panose="020F0502020204030204" pitchFamily="34" charset="0"/>
              <a:cs typeface="Pinar-DS1-FD" panose="02000A03000000000000" pitchFamily="2" charset="-78"/>
            </a:endParaRPr>
          </a:p>
          <a:p>
            <a:pPr algn="ctr" rtl="1"/>
            <a:r>
              <a:rPr lang="fa-IR" sz="4000" dirty="0">
                <a:solidFill>
                  <a:schemeClr val="accent4"/>
                </a:solidFill>
                <a:latin typeface="Pinar-DS1-FD" panose="02000A03000000000000" pitchFamily="2" charset="-78"/>
                <a:cs typeface="Pinar-DS1-FD" panose="02000A03000000000000" pitchFamily="2" charset="-78"/>
              </a:rPr>
              <a:t>«اسامی خاص، اعداد و </a:t>
            </a:r>
            <a:r>
              <a:rPr lang="fa-IR" sz="4000" dirty="0" err="1">
                <a:solidFill>
                  <a:schemeClr val="accent4"/>
                </a:solidFill>
                <a:latin typeface="Pinar-DS1-FD" panose="02000A03000000000000" pitchFamily="2" charset="-78"/>
                <a:cs typeface="Pinar-DS1-FD" panose="02000A03000000000000" pitchFamily="2" charset="-78"/>
              </a:rPr>
              <a:t>رنگ‌ها</a:t>
            </a:r>
            <a:r>
              <a:rPr lang="fa-IR" sz="4000" dirty="0">
                <a:solidFill>
                  <a:schemeClr val="accent4"/>
                </a:solidFill>
                <a:latin typeface="Pinar-DS1-FD" panose="02000A03000000000000" pitchFamily="2" charset="-78"/>
                <a:cs typeface="Pinar-DS1-FD" panose="02000A03000000000000" pitchFamily="2" charset="-78"/>
              </a:rPr>
              <a:t>»</a:t>
            </a:r>
            <a:endParaRPr lang="en-US" sz="4000" dirty="0">
              <a:solidFill>
                <a:schemeClr val="accent4"/>
              </a:solidFill>
              <a:latin typeface="Pinar-DS1-FD" panose="02000A03000000000000" pitchFamily="2" charset="-78"/>
              <a:cs typeface="Pinar-DS1-FD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371924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امروز صبح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صبحونه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خوردی؟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98464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572633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8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8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9 ضرب در3=؟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D285A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87068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572633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2D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D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بهترین دوستت اسمش چیه؟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2D5C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37684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572633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3)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قرمز با آبی قاطی بشه چی میشه؟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E2B5A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29408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572633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4)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سوره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"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حمد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"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شامل چند آیه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E2B5A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0953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596957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20832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08734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F2A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5)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A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قاره آسیا از نظر وسعت،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A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در جهان چه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A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رتبه‌ای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A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F2A5B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08773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572633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6)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در هر ساعت، چند دقیقه وجود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E2B5A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58635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6632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9019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06301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7)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برگ درختان جنگلی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معمولاً چه رنگ دارند؟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E2A5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3317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572633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F2B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8)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B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آسمان صاف در طول روز چه شکلی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F2B5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08589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06282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30157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3112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A2757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9)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A2757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رنگ پرچم کشور ژاپن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A2757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شامل کدام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A2757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طیف‌ها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A2757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A2757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8485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06282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30157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3112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B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9)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رنگ پرچم کشور ژاپن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شامل کدام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طیف‌ها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B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E2B5B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608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3)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از فیلم ترسناک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خوشت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میاد؟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2442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06282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30157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31125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12C5D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10)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12C5D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بزرگترین شهر ایران، چه عنوانی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12C5D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4321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06282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30157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31125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11)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نام خیابان محل سکونت شما چیست؟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2C5C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27746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06282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30157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31125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F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12)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بلندترین قله ایران چه نامی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F2B5A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44023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06282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30157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3112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13)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نام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مدرسه‌ای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که در آن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تحصیل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کرده‌اید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C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، چه بود؟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2C5C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6446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606282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130157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3112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12E5D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14)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12E5D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تنها قمر طبیعی سیاره زمین،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12E5D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چه نام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12E5D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54995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759021"/>
            <a:ext cx="12042710" cy="249299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15)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نام شاعر</a:t>
            </a:r>
          </a:p>
          <a:p>
            <a:pPr algn="ctr" rtl="1"/>
            <a:r>
              <a:rPr lang="fa-IR" sz="4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48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"</a:t>
            </a:r>
            <a:r>
              <a:rPr lang="fa-IR" sz="48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بوستان و گلستان سعدی</a:t>
            </a:r>
            <a:r>
              <a:rPr lang="fa-IR" sz="48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"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چیست؟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D2858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7367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927131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A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16)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A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نام تیم مورد علاقه شما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A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در لیگ برتر فوتبال چیست؟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D2A58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06159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337678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C29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17)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C29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نماز ظهر، چند رکعت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C2958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75971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337678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18)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سوره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"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توحید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"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(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اِخلاص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)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شامل چند آیه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E2A5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167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16380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19)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هر شبانه روز، چند مرتبه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858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نماز واجب وجود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D2858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109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4)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تو این بازی برنده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می‌شی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8059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216380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20)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پرده اصلی که خانه خدا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(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کعبه</a:t>
            </a:r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)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را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می‌پوشاند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D2A5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، چه رنگ دارد؟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D2A5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4068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440315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2C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21)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2C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نام کتاب مقدس مسیحیان چیست؟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2C5B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5543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095082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F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22)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نخستین جانشین پیامبر اسلام،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B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که داماد ایشان نیز بود، چه نام داشت؟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F2B5A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44562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095082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E29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23)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9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امام سوم شیعیان در کدام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E295A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سرزمین مقدس به شهادت رسید؟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E295A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5845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095082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32E5F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24)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32E5F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حرمی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32E5F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که در شهر مقدس قم قرار دارد،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32E5F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متعلق به دختر کدام امام است؟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32E5F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84464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22CF3C-8A81-4C47-AED5-CEBC7090F5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732994"/>
            <a:ext cx="2014645" cy="2365985"/>
          </a:xfrm>
          <a:prstGeom prst="rect">
            <a:avLst/>
          </a:prstGeom>
        </p:spPr>
      </p:pic>
      <p:pic>
        <p:nvPicPr>
          <p:cNvPr id="3" name="005">
            <a:hlinkClick r:id="" action="ppaction://media"/>
            <a:extLst>
              <a:ext uri="{FF2B5EF4-FFF2-40B4-BE49-F238E27FC236}">
                <a16:creationId xmlns:a16="http://schemas.microsoft.com/office/drawing/2014/main" id="{9602ACD8-374C-4A1A-92B6-F23A064F4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4256869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FAAC20-F2CA-4F14-95C5-F8C7E6F07D40}"/>
              </a:ext>
            </a:extLst>
          </p:cNvPr>
          <p:cNvSpPr txBox="1"/>
          <p:nvPr/>
        </p:nvSpPr>
        <p:spPr>
          <a:xfrm>
            <a:off x="74644" y="1095082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0F2C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25)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C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نام دختر پیامبر، همسر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0F2C5B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نخستین امام، چه بود؟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0F2C5B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52887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06301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5)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اگه ازت بپرسم حالا حالت خوبه،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چی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می‌گی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31027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6)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وقتی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بچه‌ها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هی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صدات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می‌کنن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، چی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می‌گی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43989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455059"/>
            <a:ext cx="12042710" cy="923330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7)	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تا حالا شده کسی اسمت رو اشتباه بگه؟</a:t>
            </a:r>
            <a:endParaRPr lang="en-US" sz="5400" dirty="0">
              <a:ln w="28575" cap="rnd" cmpd="thinThick">
                <a:noFill/>
              </a:ln>
              <a:solidFill>
                <a:schemeClr val="bg1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40328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98BFF9-15A1-4877-B4C8-F1EAF43A22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677" y="3429000"/>
            <a:ext cx="2014645" cy="2365985"/>
          </a:xfrm>
          <a:prstGeom prst="rect">
            <a:avLst/>
          </a:prstGeom>
        </p:spPr>
      </p:pic>
      <p:pic>
        <p:nvPicPr>
          <p:cNvPr id="5" name="005">
            <a:hlinkClick r:id="" action="ppaction://media"/>
            <a:extLst>
              <a:ext uri="{FF2B5EF4-FFF2-40B4-BE49-F238E27FC236}">
                <a16:creationId xmlns:a16="http://schemas.microsoft.com/office/drawing/2014/main" id="{A53EE9F4-2813-4E5D-BCA9-E51BB889ED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59000" y="3952875"/>
            <a:ext cx="1674000" cy="1674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BFA0A6-36A8-4DD1-BBFB-8420D4796FCA}"/>
              </a:ext>
            </a:extLst>
          </p:cNvPr>
          <p:cNvSpPr txBox="1"/>
          <p:nvPr/>
        </p:nvSpPr>
        <p:spPr>
          <a:xfrm>
            <a:off x="74644" y="1063015"/>
            <a:ext cx="12042710" cy="1754326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accent4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8)  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آیا صحیح است که این</a:t>
            </a:r>
          </a:p>
          <a:p>
            <a:pPr algn="ctr" rtl="1"/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روزها دمای هوا </a:t>
            </a:r>
            <a:r>
              <a:rPr lang="fa-IR" sz="5400" dirty="0" err="1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گرم‌تر</a:t>
            </a:r>
            <a:r>
              <a:rPr lang="fa-IR" sz="5400" dirty="0">
                <a:ln w="28575" cap="rnd" cmpd="thinThick">
                  <a:noFill/>
                </a:ln>
                <a:solidFill>
                  <a:schemeClr val="bg1"/>
                </a:solidFill>
                <a:effectLst>
                  <a:glow rad="228600">
                    <a:srgbClr val="104B39"/>
                  </a:glow>
                </a:effectLst>
                <a:latin typeface="Pinar-DS1-FD" panose="02000A03000000000000" pitchFamily="2" charset="-78"/>
                <a:ea typeface="Calibri" panose="020F0502020204030204" pitchFamily="34" charset="0"/>
                <a:cs typeface="Pinar-DS1-FD" panose="02000A03000000000000" pitchFamily="2" charset="-78"/>
              </a:rPr>
              <a:t> شده؟</a:t>
            </a:r>
            <a:endParaRPr lang="en-US" sz="5400" dirty="0">
              <a:ln w="28575" cap="rnd" cmpd="thinThick">
                <a:noFill/>
              </a:ln>
              <a:solidFill>
                <a:srgbClr val="FFDA3F"/>
              </a:solidFill>
              <a:effectLst>
                <a:glow rad="228600">
                  <a:srgbClr val="104B39"/>
                </a:glow>
              </a:effectLst>
              <a:latin typeface="Pinar" panose="02000A03000000000000" pitchFamily="2" charset="-78"/>
              <a:cs typeface="Pinar" panose="02000A03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0518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748</Words>
  <Application>Microsoft Office PowerPoint</Application>
  <PresentationFormat>Widescreen</PresentationFormat>
  <Paragraphs>101</Paragraphs>
  <Slides>55</Slides>
  <Notes>0</Notes>
  <HiddenSlides>0</HiddenSlides>
  <MMClips>53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1" baseType="lpstr">
      <vt:lpstr>Arial</vt:lpstr>
      <vt:lpstr>Calibri</vt:lpstr>
      <vt:lpstr>Calibri Light</vt:lpstr>
      <vt:lpstr>Pinar</vt:lpstr>
      <vt:lpstr>Pinar-DS1-FD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محمد حسین اربابی</dc:creator>
  <cp:lastModifiedBy>محمد حسین اربابی</cp:lastModifiedBy>
  <cp:revision>16</cp:revision>
  <dcterms:created xsi:type="dcterms:W3CDTF">2026-07-12T08:43:56Z</dcterms:created>
  <dcterms:modified xsi:type="dcterms:W3CDTF">2026-07-12T12:24:22Z</dcterms:modified>
</cp:coreProperties>
</file>